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45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AC29B-05BA-4270-8F79-8454CE48B5F9}" type="datetimeFigureOut">
              <a:rPr lang="en-US" smtClean="0"/>
              <a:t>5/3/2013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22D032-9DE9-4FFF-BCEA-FC539A17E0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38574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AC29B-05BA-4270-8F79-8454CE48B5F9}" type="datetimeFigureOut">
              <a:rPr lang="en-US" smtClean="0"/>
              <a:t>5/3/2013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22D032-9DE9-4FFF-BCEA-FC539A17E0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88843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AC29B-05BA-4270-8F79-8454CE48B5F9}" type="datetimeFigureOut">
              <a:rPr lang="en-US" smtClean="0"/>
              <a:t>5/3/2013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22D032-9DE9-4FFF-BCEA-FC539A17E0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25920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AC29B-05BA-4270-8F79-8454CE48B5F9}" type="datetimeFigureOut">
              <a:rPr lang="en-US" smtClean="0"/>
              <a:t>5/3/2013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22D032-9DE9-4FFF-BCEA-FC539A17E0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40973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AC29B-05BA-4270-8F79-8454CE48B5F9}" type="datetimeFigureOut">
              <a:rPr lang="en-US" smtClean="0"/>
              <a:t>5/3/2013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22D032-9DE9-4FFF-BCEA-FC539A17E0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7428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AC29B-05BA-4270-8F79-8454CE48B5F9}" type="datetimeFigureOut">
              <a:rPr lang="en-US" smtClean="0"/>
              <a:t>5/3/2013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22D032-9DE9-4FFF-BCEA-FC539A17E0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76651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AC29B-05BA-4270-8F79-8454CE48B5F9}" type="datetimeFigureOut">
              <a:rPr lang="en-US" smtClean="0"/>
              <a:t>5/3/2013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22D032-9DE9-4FFF-BCEA-FC539A17E0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74620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AC29B-05BA-4270-8F79-8454CE48B5F9}" type="datetimeFigureOut">
              <a:rPr lang="en-US" smtClean="0"/>
              <a:t>5/3/2013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22D032-9DE9-4FFF-BCEA-FC539A17E0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02764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AC29B-05BA-4270-8F79-8454CE48B5F9}" type="datetimeFigureOut">
              <a:rPr lang="en-US" smtClean="0"/>
              <a:t>5/3/2013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22D032-9DE9-4FFF-BCEA-FC539A17E0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86669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AC29B-05BA-4270-8F79-8454CE48B5F9}" type="datetimeFigureOut">
              <a:rPr lang="en-US" smtClean="0"/>
              <a:t>5/3/2013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22D032-9DE9-4FFF-BCEA-FC539A17E0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98104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AC29B-05BA-4270-8F79-8454CE48B5F9}" type="datetimeFigureOut">
              <a:rPr lang="en-US" smtClean="0"/>
              <a:t>5/3/2013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22D032-9DE9-4FFF-BCEA-FC539A17E0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44965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3AC29B-05BA-4270-8F79-8454CE48B5F9}" type="datetimeFigureOut">
              <a:rPr lang="en-US" smtClean="0"/>
              <a:t>5/3/2013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22D032-9DE9-4FFF-BCEA-FC539A17E0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854215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81000" y="533400"/>
            <a:ext cx="8229600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i="1" dirty="0" smtClean="0">
                <a:solidFill>
                  <a:srgbClr val="FFFF00"/>
                </a:solidFill>
              </a:rPr>
              <a:t>THIS IS A DEFAULT/ GENERIC TEMPLATE. CHANGE THE BACKGROUND COLOR AND ADD YOUR OWN PICTURES TO MATCH YOUR PRESENTATION</a:t>
            </a:r>
            <a:r>
              <a:rPr lang="en-US" sz="5400" i="1" dirty="0" smtClean="0">
                <a:solidFill>
                  <a:srgbClr val="FFFF00"/>
                </a:solidFill>
              </a:rPr>
              <a:t>.</a:t>
            </a:r>
            <a:endParaRPr lang="en-US" sz="5400" i="1" dirty="0">
              <a:solidFill>
                <a:srgbClr val="FFFF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(Insert Title Here)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ysClr val="windowText" lastClr="000000"/>
                </a:solidFill>
              </a:rPr>
              <a:t>(Insert your name, class name &amp; class period here)</a:t>
            </a:r>
            <a:endParaRPr lang="en-US" dirty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0862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1752600" y="533400"/>
            <a:ext cx="6324600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i="1" dirty="0" smtClean="0">
                <a:solidFill>
                  <a:schemeClr val="bg1">
                    <a:lumMod val="50000"/>
                  </a:schemeClr>
                </a:solidFill>
              </a:rPr>
              <a:t>THIS IS A DEFAULT/ GENERIC TEMPLATE. CHANGE THE BACKGROUND COLOR AND ADD YOUR OWN PICTURES TO MATCH YOUR PRESENTATION.</a:t>
            </a:r>
            <a:endParaRPr lang="en-US" sz="5400" i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245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1752600" y="533400"/>
            <a:ext cx="6324600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i="1" dirty="0" smtClean="0">
                <a:solidFill>
                  <a:schemeClr val="bg1">
                    <a:lumMod val="50000"/>
                  </a:schemeClr>
                </a:solidFill>
              </a:rPr>
              <a:t>THIS IS A DEFAULT/ GENERIC TEMPLATE. CHANGE THE BACKGROUND COLOR AND ADD YOUR OWN PICTURES TO MATCH YOUR PRESENTATION.</a:t>
            </a:r>
            <a:endParaRPr lang="en-US" sz="5400" i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245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1752600" y="533400"/>
            <a:ext cx="6324600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i="1" dirty="0" smtClean="0">
                <a:solidFill>
                  <a:schemeClr val="bg1">
                    <a:lumMod val="50000"/>
                  </a:schemeClr>
                </a:solidFill>
              </a:rPr>
              <a:t>THIS IS A DEFAULT/ GENERIC TEMPLATE. CHANGE THE BACKGROUND COLOR AND ADD YOUR OWN PICTURES TO MATCH YOUR PRESENTATION.</a:t>
            </a:r>
            <a:endParaRPr lang="en-US" sz="5400" i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245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1752600" y="533400"/>
            <a:ext cx="6324600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i="1" dirty="0" smtClean="0">
                <a:solidFill>
                  <a:schemeClr val="bg1">
                    <a:lumMod val="50000"/>
                  </a:schemeClr>
                </a:solidFill>
              </a:rPr>
              <a:t>THIS IS A DEFAULT/ GENERIC TEMPLATE. CHANGE THE BACKGROUND COLOR AND ADD YOUR OWN PICTURES TO MATCH YOUR PRESENTATION.</a:t>
            </a:r>
            <a:endParaRPr lang="en-US" sz="5400" i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245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1752600" y="533400"/>
            <a:ext cx="6324600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i="1" dirty="0" smtClean="0">
                <a:solidFill>
                  <a:schemeClr val="bg1">
                    <a:lumMod val="50000"/>
                  </a:schemeClr>
                </a:solidFill>
              </a:rPr>
              <a:t>THIS IS A DEFAULT/ GENERIC TEMPLATE. CHANGE THE BACKGROUND COLOR AND ADD YOUR OWN PICTURES TO MATCH YOUR PRESENTATION.</a:t>
            </a:r>
            <a:endParaRPr lang="en-US" sz="5400" i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905000" y="685800"/>
            <a:ext cx="6324600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i="1" dirty="0" smtClean="0">
                <a:solidFill>
                  <a:schemeClr val="bg1">
                    <a:lumMod val="50000"/>
                  </a:schemeClr>
                </a:solidFill>
              </a:rPr>
              <a:t>THIS IS A DEFAULT/ GENERIC TEMPLATE. CHANGE THE BACKGROUND COLOR AND ADD YOUR OWN PICTURES TO MATCH YOUR PRESENTATION.</a:t>
            </a:r>
            <a:endParaRPr lang="en-US" sz="5400" i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245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1752600" y="533400"/>
            <a:ext cx="6324600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i="1" dirty="0" smtClean="0">
                <a:solidFill>
                  <a:schemeClr val="bg1">
                    <a:lumMod val="50000"/>
                  </a:schemeClr>
                </a:solidFill>
              </a:rPr>
              <a:t>THIS IS A DEFAULT/ GENERIC TEMPLATE. CHANGE THE BACKGROUND COLOR AND ADD YOUR OWN PICTURES TO MATCH YOUR PRESENTATION.</a:t>
            </a:r>
            <a:endParaRPr lang="en-US" sz="5400" i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245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1752600" y="533400"/>
            <a:ext cx="6324600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i="1" dirty="0" smtClean="0">
                <a:solidFill>
                  <a:schemeClr val="bg1">
                    <a:lumMod val="50000"/>
                  </a:schemeClr>
                </a:solidFill>
              </a:rPr>
              <a:t>THIS IS A DEFAULT/ GENERIC TEMPLATE. CHANGE THE BACKGROUND COLOR AND ADD YOUR OWN PICTURES TO MATCH YOUR PRESENTATION.</a:t>
            </a:r>
            <a:endParaRPr lang="en-US" sz="5400" i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245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Works Cited Page: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(Insert HERE an alphabetized list of all the sources [i.e. references] used to help you create your PowerPoint.)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245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(Insert a title for this slide here)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752600" y="533400"/>
            <a:ext cx="6324600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i="1" dirty="0" smtClean="0">
                <a:solidFill>
                  <a:schemeClr val="bg1">
                    <a:lumMod val="50000"/>
                  </a:schemeClr>
                </a:solidFill>
              </a:rPr>
              <a:t>THIS IS A DEFAULT/ GENERIC TEMPLATE. CHANGE THE BACKGROUND COLOR AND ADD YOUR OWN PICTURES TO MATCH YOUR PRESENTATION.</a:t>
            </a:r>
            <a:endParaRPr lang="en-US" sz="5400" i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8654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1752600" y="533400"/>
            <a:ext cx="6324600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i="1" dirty="0" smtClean="0">
                <a:solidFill>
                  <a:schemeClr val="bg1">
                    <a:lumMod val="50000"/>
                  </a:schemeClr>
                </a:solidFill>
              </a:rPr>
              <a:t>THIS IS A DEFAULT/ GENERIC TEMPLATE. CHANGE THE BACKGROUND COLOR AND ADD YOUR OWN PICTURES TO MATCH YOUR PRESENTATION.</a:t>
            </a:r>
            <a:endParaRPr lang="en-US" sz="5400" i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245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1752600" y="533400"/>
            <a:ext cx="6324600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i="1" dirty="0" smtClean="0">
                <a:solidFill>
                  <a:schemeClr val="bg1">
                    <a:lumMod val="50000"/>
                  </a:schemeClr>
                </a:solidFill>
              </a:rPr>
              <a:t>THIS IS A DEFAULT/ GENERIC TEMPLATE. CHANGE THE BACKGROUND COLOR AND ADD YOUR OWN PICTURES TO MATCH YOUR PRESENTATION.</a:t>
            </a:r>
            <a:endParaRPr lang="en-US" sz="5400" i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245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1752600" y="533400"/>
            <a:ext cx="6324600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i="1" dirty="0" smtClean="0">
                <a:solidFill>
                  <a:schemeClr val="bg1">
                    <a:lumMod val="50000"/>
                  </a:schemeClr>
                </a:solidFill>
              </a:rPr>
              <a:t>THIS IS A DEFAULT/ GENERIC TEMPLATE. CHANGE THE BACKGROUND COLOR AND ADD YOUR OWN PICTURES TO MATCH YOUR PRESENTATION.</a:t>
            </a:r>
            <a:endParaRPr lang="en-US" sz="5400" i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245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1752600" y="533400"/>
            <a:ext cx="6324600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i="1" dirty="0" smtClean="0">
                <a:solidFill>
                  <a:schemeClr val="bg1">
                    <a:lumMod val="50000"/>
                  </a:schemeClr>
                </a:solidFill>
              </a:rPr>
              <a:t>THIS IS A DEFAULT/ GENERIC TEMPLATE. CHANGE THE BACKGROUND COLOR AND ADD YOUR OWN PICTURES TO MATCH YOUR PRESENTATION.</a:t>
            </a:r>
            <a:endParaRPr lang="en-US" sz="5400" i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245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1752600" y="533400"/>
            <a:ext cx="6324600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i="1" dirty="0" smtClean="0">
                <a:solidFill>
                  <a:schemeClr val="bg1">
                    <a:lumMod val="50000"/>
                  </a:schemeClr>
                </a:solidFill>
              </a:rPr>
              <a:t>THIS IS A DEFAULT/ GENERIC TEMPLATE. CHANGE THE BACKGROUND COLOR AND ADD YOUR OWN PICTURES TO MATCH YOUR PRESENTATION.</a:t>
            </a:r>
            <a:endParaRPr lang="en-US" sz="5400" i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245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245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245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</TotalTime>
  <Words>383</Words>
  <Application>Microsoft Office PowerPoint</Application>
  <PresentationFormat>On-screen Show (4:3)</PresentationFormat>
  <Paragraphs>20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(Insert Title Here)</vt:lpstr>
      <vt:lpstr>(Insert a title for this slide here)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Works Cited Page:</vt:lpstr>
    </vt:vector>
  </TitlesOfParts>
  <Company> 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(Insert Title Here)</dc:title>
  <dc:creator> </dc:creator>
  <cp:lastModifiedBy> </cp:lastModifiedBy>
  <cp:revision>2</cp:revision>
  <dcterms:created xsi:type="dcterms:W3CDTF">2013-05-03T19:29:06Z</dcterms:created>
  <dcterms:modified xsi:type="dcterms:W3CDTF">2013-05-03T19:36:00Z</dcterms:modified>
</cp:coreProperties>
</file>